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5" r:id="rId10"/>
    <p:sldId id="277" r:id="rId11"/>
    <p:sldId id="283" r:id="rId12"/>
    <p:sldId id="272" r:id="rId13"/>
    <p:sldId id="285" r:id="rId14"/>
    <p:sldId id="274" r:id="rId15"/>
    <p:sldId id="273" r:id="rId16"/>
    <p:sldId id="275" r:id="rId17"/>
    <p:sldId id="284" r:id="rId18"/>
    <p:sldId id="271" r:id="rId19"/>
    <p:sldId id="264" r:id="rId20"/>
    <p:sldId id="266" r:id="rId21"/>
    <p:sldId id="267" r:id="rId22"/>
    <p:sldId id="268" r:id="rId23"/>
    <p:sldId id="269" r:id="rId24"/>
    <p:sldId id="276" r:id="rId25"/>
    <p:sldId id="28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>
        <p:scale>
          <a:sx n="33" d="100"/>
          <a:sy n="33" d="100"/>
        </p:scale>
        <p:origin x="2597" y="10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347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802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1483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778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319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2375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051968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92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991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705603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8690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383FA2E-8F87-4E11-8B16-0FA3AF0D7B11}" type="datetimeFigureOut">
              <a:rPr lang="uk-UA" smtClean="0"/>
              <a:t>09.09.2025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847C9-83BD-4516-A760-B7ED05E996F5}" type="slidenum">
              <a:rPr lang="uk-UA" smtClean="0"/>
              <a:t>‹№›</a:t>
            </a:fld>
            <a:endParaRPr lang="uk-UA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068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645D68-BCFE-3E11-31A2-1CA885943C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Приклади когнітивних упереджень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E175CA7-2A65-6363-FD6D-5BC818C6FC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uk-UA" dirty="0"/>
              <a:t>Підготував</a:t>
            </a:r>
          </a:p>
          <a:p>
            <a:r>
              <a:rPr lang="uk-UA" dirty="0" err="1"/>
              <a:t>Казімір</a:t>
            </a:r>
            <a:r>
              <a:rPr lang="uk-UA" dirty="0"/>
              <a:t> Віталій</a:t>
            </a:r>
          </a:p>
          <a:p>
            <a:r>
              <a:rPr lang="uk-UA" dirty="0"/>
              <a:t>Група 343-3</a:t>
            </a:r>
          </a:p>
        </p:txBody>
      </p:sp>
    </p:spTree>
    <p:extLst>
      <p:ext uri="{BB962C8B-B14F-4D97-AF65-F5344CB8AC3E}">
        <p14:creationId xmlns:p14="http://schemas.microsoft.com/office/powerpoint/2010/main" val="3023658172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64099-5585-D450-A7E1-44CC85B53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AAA9CC-85E3-E71E-54AF-F00D726A1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400283"/>
      </p:ext>
    </p:extLst>
  </p:cSld>
  <p:clrMapOvr>
    <a:masterClrMapping/>
  </p:clrMapOvr>
  <p:transition spd="med">
    <p:pull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474C1-1202-F6D7-2290-DC73E4151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C72F78-B553-7EFD-1A90-8F2FBA230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585700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97289-28A6-B4F8-93CB-34237C93A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226485-031D-F1EE-F0CA-5DA96BF29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21231"/>
      </p:ext>
    </p:extLst>
  </p:cSld>
  <p:clrMapOvr>
    <a:masterClrMapping/>
  </p:clrMapOvr>
  <p:transition spd="med">
    <p:pull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E13EF-B68C-026E-D21B-C3B0B4AC8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93882B-DED9-4A0D-1512-F6E0B4310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02077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9BB97-5004-8294-E51F-0C73AB01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DF0504-ABE0-F37D-2255-3862F4AE8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86503"/>
      </p:ext>
    </p:extLst>
  </p:cSld>
  <p:clrMapOvr>
    <a:masterClrMapping/>
  </p:clrMapOvr>
  <p:transition spd="med">
    <p:pull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13688-9436-B9FA-2391-A1ECE3962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066139B-A3B3-0413-9989-3C74818D1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872169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D725D3-CF00-26EE-9544-9A06909EA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1B82D29-2907-80F6-4EFF-309352344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65646"/>
      </p:ext>
    </p:extLst>
  </p:cSld>
  <p:clrMapOvr>
    <a:masterClrMapping/>
  </p:clrMapOvr>
  <p:transition spd="med">
    <p:pull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9386C-571B-C8FC-BFDB-B5628F1DC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151B2F-C4EB-626F-83C1-80F9FB601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95223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1DB2F-A40A-EEAC-0D73-E43579861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C6A5FC-515B-BF8C-DB02-8FC372072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Група 3: Прикладні додатки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F0A7259-477E-E74A-84F6-2082E079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Steam</a:t>
            </a:r>
          </a:p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Discord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558010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3BDF0-1488-93BE-AB36-8438AD6B3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65B8EA-F8CD-F172-F247-92C93DB24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4880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98129F-6BB2-B74A-887D-98447B14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Група 1: Веб-додатки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EECABA6-31A7-068D-B013-70F85206D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Rozetka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4254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5D5AC-324A-7FAD-34F9-3BB86669D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77B47E-D604-7BCE-887D-953934C90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3344"/>
      </p:ext>
    </p:extLst>
  </p:cSld>
  <p:clrMapOvr>
    <a:masterClrMapping/>
  </p:clrMapOvr>
  <p:transition spd="med">
    <p:pull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7F81B-8587-8163-C5C0-71EA033AF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35A379-3A9D-542F-D1AC-EC3849D9A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66691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B337D-EAC2-0C26-7687-A8E7A04C0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BA40D0-8418-4670-0668-E87B4AF34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73"/>
            <a:ext cx="12192000" cy="682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134788"/>
      </p:ext>
    </p:extLst>
  </p:cSld>
  <p:clrMapOvr>
    <a:masterClrMapping/>
  </p:clrMapOvr>
  <p:transition spd="med">
    <p:pull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FEDDA-0B56-333A-7611-93387BD78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715893-DB6B-E3A5-B7C2-81484EA4A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73"/>
            <a:ext cx="12192000" cy="682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276804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F2BDB-C819-2879-5DFA-FE66733DD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706AEF-6580-67C4-3941-4B993847B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73"/>
            <a:ext cx="12192000" cy="682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163337"/>
      </p:ext>
    </p:extLst>
  </p:cSld>
  <p:clrMapOvr>
    <a:masterClrMapping/>
  </p:clrMapOvr>
  <p:transition spd="med">
    <p:pull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E9FD1A-5091-2D6E-80C6-60E0AFC01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6834" y="2890385"/>
            <a:ext cx="7958331" cy="1077229"/>
          </a:xfrm>
        </p:spPr>
        <p:txBody>
          <a:bodyPr anchor="ctr"/>
          <a:lstStyle/>
          <a:p>
            <a:pPr algn="ctr"/>
            <a:r>
              <a:rPr lang="uk-UA" dirty="0"/>
              <a:t>Дякую за увагу!!!</a:t>
            </a:r>
          </a:p>
        </p:txBody>
      </p:sp>
      <p:pic>
        <p:nvPicPr>
          <p:cNvPr id="1026" name="Picture 2" descr="Tokai Teio Uma Musume GIF - Tokai teio Teio Uma musume - Discover &amp; Share  GIFs">
            <a:extLst>
              <a:ext uri="{FF2B5EF4-FFF2-40B4-BE49-F238E27FC236}">
                <a16:creationId xmlns:a16="http://schemas.microsoft.com/office/drawing/2014/main" id="{5EDFA689-D8C6-A6B4-6FFC-2E0EC569C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6858000"/>
            <a:ext cx="20955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okai Teio Uma Musume GIF - Tokai teio Teio Uma musume - Discover &amp; Share  GIFs">
            <a:extLst>
              <a:ext uri="{FF2B5EF4-FFF2-40B4-BE49-F238E27FC236}">
                <a16:creationId xmlns:a16="http://schemas.microsoft.com/office/drawing/2014/main" id="{168F9B72-2F4E-43E3-5102-7A2D39552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-2124075"/>
            <a:ext cx="20955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okai Teio Uma Musume GIF - Tokai teio Teio Uma musume - Discover &amp; Share  GIFs">
            <a:extLst>
              <a:ext uri="{FF2B5EF4-FFF2-40B4-BE49-F238E27FC236}">
                <a16:creationId xmlns:a16="http://schemas.microsoft.com/office/drawing/2014/main" id="{F3961F14-FFCF-FC56-3BE8-0F7E4BB7D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95500" y="-2124076"/>
            <a:ext cx="20955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kai Teio Uma Musume GIF - Tokai teio Teio Uma musume - Discover &amp; Share  GIFs">
            <a:extLst>
              <a:ext uri="{FF2B5EF4-FFF2-40B4-BE49-F238E27FC236}">
                <a16:creationId xmlns:a16="http://schemas.microsoft.com/office/drawing/2014/main" id="{80C09171-5AC7-FB22-02A3-25461532B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95500" y="6858000"/>
            <a:ext cx="209550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2538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1.11111E-6 L 1.17435 1.30347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711" y="65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5E-6 1.11111E-6 L -1.17058 1.31042 " pathEditMode="relative" rAng="0" ptsTypes="AA">
                                      <p:cBhvr>
                                        <p:cTn id="8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529" y="6550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-1.11111E-6 L 1.17188 -1.30973 " pathEditMode="relative" rAng="0" ptsTypes="AA">
                                      <p:cBhvr>
                                        <p:cTn id="10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529" y="-6544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5E-6 -1.11111E-6 L -1.17187 -1.30972 " pathEditMode="relative" rAng="0" ptsTypes="AA">
                                      <p:cBhvr>
                                        <p:cTn id="12" dur="3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010" y="-6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6C380D2-CD05-A077-566E-ACF49B6DE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688"/>
            <a:ext cx="12192000" cy="63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7617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8E1704-4C62-B21C-EE1C-E65E8DB53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0254"/>
            <a:ext cx="12192000" cy="633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88898"/>
      </p:ext>
    </p:extLst>
  </p:cSld>
  <p:clrMapOvr>
    <a:masterClrMapping/>
  </p:clrMapOvr>
  <p:transition spd="med">
    <p:pull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1BCF9-FCB8-EA45-1088-06A85DFB6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0510CB-F434-C447-6287-DE1E4D44D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835"/>
            <a:ext cx="12192000" cy="629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92370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4769A8-4C53-117A-03A0-9E6EC1B42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464"/>
            <a:ext cx="12192000" cy="635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5549"/>
      </p:ext>
    </p:extLst>
  </p:cSld>
  <p:clrMapOvr>
    <a:masterClrMapping/>
  </p:clrMapOvr>
  <p:transition spd="med">
    <p:pull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83A05-40DC-FCD7-96EE-E51E8664F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821558-C548-680C-34AD-D5C4177D9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762"/>
            <a:ext cx="12192000" cy="636047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BC4F11-3208-8534-6973-C3E9E99D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823"/>
            <a:ext cx="12192000" cy="634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638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BED9CA-D043-5792-90E4-8BC42E82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Група 2: Мобільні додатки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80BE0F3-EFDA-B7F1-EC28-ABFFABD2C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Monobank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Arknights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89171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7D5E8-B72F-E7B3-C3C3-09940D4AB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B153EBC-799C-17EF-3DE5-5123C06E4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75295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едісон">
  <a:themeElements>
    <a:clrScheme name="Медісон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Медісон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Медісон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TM16401375[[fn=Медісон]]</Template>
  <TotalTime>232</TotalTime>
  <Words>32</Words>
  <Application>Microsoft Office PowerPoint</Application>
  <PresentationFormat>Широкий екран</PresentationFormat>
  <Paragraphs>14</Paragraphs>
  <Slides>25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25</vt:i4>
      </vt:variant>
    </vt:vector>
  </HeadingPairs>
  <TitlesOfParts>
    <vt:vector size="31" baseType="lpstr">
      <vt:lpstr>Arial</vt:lpstr>
      <vt:lpstr>MS Shell Dlg 2</vt:lpstr>
      <vt:lpstr>Times New Roman</vt:lpstr>
      <vt:lpstr>Wingdings</vt:lpstr>
      <vt:lpstr>Wingdings 3</vt:lpstr>
      <vt:lpstr>Медісон</vt:lpstr>
      <vt:lpstr>Приклади когнітивних упереджень</vt:lpstr>
      <vt:lpstr>Група 1: Веб-додатки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Група 2: Мобільні додатки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Група 3: Прикладні додатки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Дякую за увагу!!!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kazik SUPER</dc:creator>
  <cp:lastModifiedBy>kazik SUPER</cp:lastModifiedBy>
  <cp:revision>7</cp:revision>
  <dcterms:created xsi:type="dcterms:W3CDTF">2025-09-09T14:09:52Z</dcterms:created>
  <dcterms:modified xsi:type="dcterms:W3CDTF">2025-09-09T18:02:47Z</dcterms:modified>
</cp:coreProperties>
</file>

<file path=docProps/thumbnail.jpeg>
</file>